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8" r:id="rId3"/>
    <p:sldId id="283" r:id="rId4"/>
    <p:sldId id="279" r:id="rId5"/>
    <p:sldId id="280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0" autoAdjust="0"/>
    <p:restoredTop sz="95588" autoAdjust="0"/>
  </p:normalViewPr>
  <p:slideViewPr>
    <p:cSldViewPr snapToGrid="0" showGuides="1">
      <p:cViewPr varScale="1">
        <p:scale>
          <a:sx n="103" d="100"/>
          <a:sy n="103" d="100"/>
        </p:scale>
        <p:origin x="184" y="2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514376"/>
            <a:ext cx="10515600" cy="5235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Krav </a:t>
            </a:r>
            <a:r>
              <a:rPr lang="en-GB" dirty="0" err="1"/>
              <a:t>til</a:t>
            </a:r>
            <a:r>
              <a:rPr lang="en-GB" dirty="0"/>
              <a:t> Software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0EC1405-A6E7-7C4E-A4AD-6A8D1389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3575"/>
          </a:xfrm>
        </p:spPr>
        <p:txBody>
          <a:bodyPr/>
          <a:lstStyle/>
          <a:p>
            <a:r>
              <a:rPr lang="da-DK" dirty="0"/>
              <a:t>Funktionalitet: Kompilerer det, løser det opgaven?</a:t>
            </a:r>
          </a:p>
          <a:p>
            <a:r>
              <a:rPr lang="da-DK" dirty="0"/>
              <a:t>Pålideligt: Hvad vis internettet falder ud?</a:t>
            </a:r>
          </a:p>
          <a:p>
            <a:r>
              <a:rPr lang="da-DK" dirty="0"/>
              <a:t>Brugsvenligt: Er det nemt at bruge?</a:t>
            </a:r>
          </a:p>
          <a:p>
            <a:r>
              <a:rPr lang="da-DK" dirty="0"/>
              <a:t>Effektivitet: Tager det lang tid at bruge, er det langsomt?</a:t>
            </a:r>
          </a:p>
          <a:p>
            <a:r>
              <a:rPr lang="da-DK" dirty="0"/>
              <a:t>Vedligeholdelse: Er det net at rette bugs, at tilføje ny funktionalitet?</a:t>
            </a:r>
          </a:p>
          <a:p>
            <a:r>
              <a:rPr lang="da-DK" dirty="0" err="1"/>
              <a:t>Portérbart</a:t>
            </a:r>
            <a:r>
              <a:rPr lang="da-DK" dirty="0"/>
              <a:t>: Kan det nemt flyttes til en ny computer, telefon, etc.?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823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AF2C7B-32A0-D249-9EFB-FA50BFA8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94" y="407198"/>
            <a:ext cx="10515600" cy="593541"/>
          </a:xfrm>
        </p:spPr>
        <p:txBody>
          <a:bodyPr/>
          <a:lstStyle/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8E75D-8B27-204C-B9F4-B2D5ABC9AE97}"/>
              </a:ext>
            </a:extLst>
          </p:cNvPr>
          <p:cNvSpPr/>
          <p:nvPr/>
        </p:nvSpPr>
        <p:spPr>
          <a:xfrm>
            <a:off x="838201" y="1480282"/>
            <a:ext cx="41641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617488-7002-4945-AE21-49439A96E436}"/>
              </a:ext>
            </a:extLst>
          </p:cNvPr>
          <p:cNvCxnSpPr>
            <a:cxnSpLocks/>
          </p:cNvCxnSpPr>
          <p:nvPr/>
        </p:nvCxnSpPr>
        <p:spPr>
          <a:xfrm>
            <a:off x="5260947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02841-C114-A54B-B584-6126DD8D7AB5}"/>
              </a:ext>
            </a:extLst>
          </p:cNvPr>
          <p:cNvSpPr txBox="1"/>
          <p:nvPr/>
        </p:nvSpPr>
        <p:spPr>
          <a:xfrm>
            <a:off x="5354086" y="977307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A6D5C-19D6-4847-97B8-D2984DCDB5D7}"/>
              </a:ext>
            </a:extLst>
          </p:cNvPr>
          <p:cNvSpPr txBox="1"/>
          <p:nvPr/>
        </p:nvSpPr>
        <p:spPr>
          <a:xfrm>
            <a:off x="5320510" y="514792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2CBB6-C699-674B-A127-2ADE968B9E3A}"/>
              </a:ext>
            </a:extLst>
          </p:cNvPr>
          <p:cNvCxnSpPr>
            <a:cxnSpLocks/>
          </p:cNvCxnSpPr>
          <p:nvPr/>
        </p:nvCxnSpPr>
        <p:spPr>
          <a:xfrm flipV="1">
            <a:off x="5354086" y="5092673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FC1974-0400-BD4A-984C-2D440CD8B518}"/>
              </a:ext>
            </a:extLst>
          </p:cNvPr>
          <p:cNvSpPr/>
          <p:nvPr/>
        </p:nvSpPr>
        <p:spPr>
          <a:xfrm>
            <a:off x="5354086" y="5710395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E97E8-375D-2A44-86CB-267236116260}"/>
              </a:ext>
            </a:extLst>
          </p:cNvPr>
          <p:cNvSpPr/>
          <p:nvPr/>
        </p:nvSpPr>
        <p:spPr>
          <a:xfrm>
            <a:off x="5354086" y="1456229"/>
            <a:ext cx="41641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  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 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     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621EB-E19A-FF46-AC3F-E5460A6E71FB}"/>
              </a:ext>
            </a:extLst>
          </p:cNvPr>
          <p:cNvSpPr txBox="1"/>
          <p:nvPr/>
        </p:nvSpPr>
        <p:spPr>
          <a:xfrm>
            <a:off x="838200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88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21E0C-E6D3-F048-B3A6-0FC178CE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580775"/>
            <a:ext cx="10515600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18D39-924F-7640-BD1A-2F80BDF2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3" y="1613469"/>
            <a:ext cx="11640797" cy="9753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et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</a:t>
            </a:r>
            <a:r>
              <a:rPr lang="en-GB" sz="2000" dirty="0" err="1"/>
              <a:t>grænsetilfælde</a:t>
            </a:r>
            <a:endParaRPr lang="en-GB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203CE-C862-9F42-A59A-C2D065DE4D58}"/>
              </a:ext>
            </a:extLst>
          </p:cNvPr>
          <p:cNvSpPr/>
          <p:nvPr/>
        </p:nvSpPr>
        <p:spPr>
          <a:xfrm>
            <a:off x="220055" y="3392922"/>
            <a:ext cx="407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 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6AF7C5-913B-E24C-81E3-5FE27B8D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42935"/>
              </p:ext>
            </p:extLst>
          </p:nvPr>
        </p:nvGraphicFramePr>
        <p:xfrm>
          <a:off x="3490175" y="3392922"/>
          <a:ext cx="8281116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79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min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41393-94E3-3A4C-A4AA-E0498B35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4" y="504975"/>
            <a:ext cx="4466103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68D34-45B4-D949-8436-6DB9959CEA0D}"/>
              </a:ext>
            </a:extLst>
          </p:cNvPr>
          <p:cNvSpPr/>
          <p:nvPr/>
        </p:nvSpPr>
        <p:spPr>
          <a:xfrm>
            <a:off x="141186" y="3953276"/>
            <a:ext cx="6026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"Black-box testing of dec2bin.fsx"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&lt; 0"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0"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1" (dec2bin 1 = "0b1")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2" (dec2bin 2 = "0b10")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10" (dec2bin 10 = "0b1010")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11" (dec2bin 11 = "0b1011")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150D8-60B2-CA48-A209-619D7F3B41BC}"/>
              </a:ext>
            </a:extLst>
          </p:cNvPr>
          <p:cNvSpPr/>
          <p:nvPr/>
        </p:nvSpPr>
        <p:spPr>
          <a:xfrm>
            <a:off x="6167389" y="3953276"/>
            <a:ext cx="55239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</a:t>
            </a:r>
            <a:r>
              <a:rPr lang="da-DK" dirty="0"/>
              <a:t>fsharpc -a dec2bin.fs</a:t>
            </a:r>
          </a:p>
          <a:p>
            <a:r>
              <a:rPr lang="da-DK" dirty="0"/>
              <a:t>$ fsharpc -r dec2bin.dll dec2binBlackTest.fsx</a:t>
            </a:r>
          </a:p>
          <a:p>
            <a:r>
              <a:rPr lang="da-DK" dirty="0"/>
              <a:t>$ mono dec2binBlackTest.exe 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dec2bin.fsx</a:t>
            </a:r>
          </a:p>
          <a:p>
            <a:r>
              <a:rPr lang="da-DK" dirty="0"/>
              <a:t>   true: n &lt; 0</a:t>
            </a:r>
          </a:p>
          <a:p>
            <a:r>
              <a:rPr lang="da-DK" dirty="0"/>
              <a:t>   true: n = 0</a:t>
            </a:r>
          </a:p>
          <a:p>
            <a:r>
              <a:rPr lang="da-DK" dirty="0"/>
              <a:t>   true: n = 1</a:t>
            </a:r>
          </a:p>
          <a:p>
            <a:r>
              <a:rPr lang="da-DK" dirty="0"/>
              <a:t>   true: n = 2</a:t>
            </a:r>
          </a:p>
          <a:p>
            <a:r>
              <a:rPr lang="da-DK" dirty="0"/>
              <a:t>   true: n = 10</a:t>
            </a:r>
          </a:p>
          <a:p>
            <a:r>
              <a:rPr lang="da-DK" dirty="0"/>
              <a:t>   true: n = 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91AF3-9B01-764C-A0D8-2EA1A7D6314F}"/>
              </a:ext>
            </a:extLst>
          </p:cNvPr>
          <p:cNvCxnSpPr>
            <a:cxnSpLocks/>
          </p:cNvCxnSpPr>
          <p:nvPr/>
        </p:nvCxnSpPr>
        <p:spPr>
          <a:xfrm>
            <a:off x="141186" y="3761825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029C1C-129C-D648-AA96-B68BFB5EE6F2}"/>
              </a:ext>
            </a:extLst>
          </p:cNvPr>
          <p:cNvCxnSpPr>
            <a:cxnSpLocks/>
          </p:cNvCxnSpPr>
          <p:nvPr/>
        </p:nvCxnSpPr>
        <p:spPr>
          <a:xfrm>
            <a:off x="6044243" y="3834598"/>
            <a:ext cx="0" cy="287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94C0E8-D3C1-7244-BB35-271BF59D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93467"/>
              </p:ext>
            </p:extLst>
          </p:nvPr>
        </p:nvGraphicFramePr>
        <p:xfrm>
          <a:off x="4733387" y="143937"/>
          <a:ext cx="7364168" cy="33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42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548294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min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Krav til software</a:t>
            </a:r>
          </a:p>
          <a:p>
            <a:r>
              <a:rPr lang="da-DK" dirty="0"/>
              <a:t>Programspecifikation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Macintosh PowerPoint</Application>
  <PresentationFormat>Widescreen</PresentationFormat>
  <Paragraphs>139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Decimal til Binær</vt:lpstr>
      <vt:lpstr>Black-box testing</vt:lpstr>
      <vt:lpstr>Black-box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2020-09-17T14:34:43Z</dcterms:modified>
</cp:coreProperties>
</file>